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61" r:id="rId6"/>
    <p:sldId id="270" r:id="rId7"/>
    <p:sldId id="271" r:id="rId8"/>
    <p:sldId id="277" r:id="rId9"/>
    <p:sldId id="272" r:id="rId10"/>
    <p:sldId id="273" r:id="rId11"/>
    <p:sldId id="274" r:id="rId12"/>
    <p:sldId id="275" r:id="rId13"/>
    <p:sldId id="276" r:id="rId14"/>
    <p:sldId id="260" r:id="rId15"/>
    <p:sldId id="267" r:id="rId16"/>
    <p:sldId id="26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917" y="-4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="" xmlns:a16="http://schemas.microsoft.com/office/drawing/2014/main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="" xmlns:a16="http://schemas.microsoft.com/office/drawing/2014/main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43834" y="2646345"/>
            <a:ext cx="64484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89A2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Capstone </a:t>
            </a:r>
            <a:r>
              <a:rPr lang="en-US" sz="5400" b="1" dirty="0" smtClean="0">
                <a:solidFill>
                  <a:srgbClr val="F89A2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</a:t>
            </a:r>
          </a:p>
          <a:p>
            <a:r>
              <a:rPr lang="en-US" sz="5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 			</a:t>
            </a:r>
            <a:r>
              <a:rPr lang="en-US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Sporting Event System(SES)</a:t>
            </a:r>
          </a:p>
          <a:p>
            <a:r>
              <a:rPr lang="en-US" b="1" dirty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		Primary: Match Service Module</a:t>
            </a:r>
            <a:endParaRPr lang="en-GB" b="1" dirty="0">
              <a:solidFill>
                <a:srgbClr val="F89A2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286486" y="281764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Project – Code c</a:t>
            </a:r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overage Report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105209"/>
            <a:ext cx="7486179" cy="5181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67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286486" y="281764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Project – </a:t>
            </a:r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Structure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338263"/>
            <a:ext cx="42291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40" y="1338263"/>
            <a:ext cx="3867063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8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286486" y="281764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Project – Postman Authentication </a:t>
            </a:r>
            <a:r>
              <a:rPr lang="en-IN" sz="2400" b="1" dirty="0" err="1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Jwt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803790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04" y="1704975"/>
            <a:ext cx="11353868" cy="336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87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286486" y="281764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Project – </a:t>
            </a:r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Postman Match Service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117084"/>
            <a:ext cx="9413774" cy="530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53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0130CDC-7A2C-2A43-EC31-7447B1BF6C98}"/>
              </a:ext>
            </a:extLst>
          </p:cNvPr>
          <p:cNvSpPr txBox="1"/>
          <p:nvPr/>
        </p:nvSpPr>
        <p:spPr>
          <a:xfrm>
            <a:off x="3600450" y="594924"/>
            <a:ext cx="4610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Helvetica" pitchFamily="2" charset="0"/>
                <a:ea typeface="Calibri" panose="020F0502020204030204" pitchFamily="34" charset="0"/>
              </a:rPr>
              <a:t>Program Learning Approach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499" y="1804738"/>
            <a:ext cx="10716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Practical Hands-on Learning Approach</a:t>
            </a:r>
          </a:p>
          <a:p>
            <a:endParaRPr lang="en-US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Created the design for the relational database</a:t>
            </a:r>
            <a:r>
              <a:rPr lang="en-US" dirty="0" smtClean="0"/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Collected </a:t>
            </a:r>
            <a:r>
              <a:rPr lang="en-US" dirty="0"/>
              <a:t>user requirements through user stories</a:t>
            </a:r>
            <a:r>
              <a:rPr lang="en-US" dirty="0" smtClean="0"/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Developed microservices architecture based on the requirements of the capstone </a:t>
            </a:r>
            <a:r>
              <a:rPr lang="en-US" dirty="0" smtClean="0"/>
              <a:t>project.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Conducted </a:t>
            </a:r>
            <a:r>
              <a:rPr lang="en-US" dirty="0"/>
              <a:t>unit testing in parallel with the development </a:t>
            </a:r>
            <a:r>
              <a:rPr lang="en-US" dirty="0" smtClean="0"/>
              <a:t>process.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Addressed and resolved code </a:t>
            </a:r>
            <a:r>
              <a:rPr lang="en-US" dirty="0" smtClean="0"/>
              <a:t>smells</a:t>
            </a:r>
            <a:r>
              <a:rPr lang="en-US" dirty="0" smtClean="0"/>
              <a:t>. Explored </a:t>
            </a:r>
            <a:r>
              <a:rPr lang="en-US" dirty="0"/>
              <a:t>various approaches to coding in order to efficiently solve problems</a:t>
            </a:r>
            <a:r>
              <a:rPr lang="en-US" dirty="0" smtClean="0"/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Participated in weekly quizzes to assess our comprehension of the subject </a:t>
            </a:r>
            <a:r>
              <a:rPr lang="en-US" dirty="0" smtClean="0"/>
              <a:t>matter.</a:t>
            </a:r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Key Takeaways/Learnings from the </a:t>
            </a:r>
            <a:r>
              <a:rPr lang="en-IN" sz="18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(HTD)</a:t>
            </a:r>
            <a:endParaRPr lang="en-GB" sz="18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96713" y="1380559"/>
            <a:ext cx="649141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Developing M</a:t>
            </a:r>
            <a:r>
              <a:rPr lang="en-US" sz="1500" dirty="0" smtClean="0"/>
              <a:t>icroservice </a:t>
            </a:r>
            <a:r>
              <a:rPr lang="en-US" sz="1500" dirty="0"/>
              <a:t>applications utilizing the modules of Spring Boot and Spring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Conduct unit testing on microservices, ensuring comprehensive code coverage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Practicing clean coding techniques, adhering to best coding practices, addressing code smells with the help of SonarLint, and collaborating with SonarQube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/>
              <a:t>Verify </a:t>
            </a:r>
            <a:r>
              <a:rPr lang="en-US" sz="1500" dirty="0"/>
              <a:t>the functionality and correctness of REST API endpoints using Postman for testing purposes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Proficient in utilizing different Spring Cloud modules, such as Eureka Server, API Gateway, and Feign Client, with practical hands-on experience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/>
              <a:t>Effectively </a:t>
            </a:r>
            <a:r>
              <a:rPr lang="en-US" sz="1500" dirty="0"/>
              <a:t>managing source code through a Git repository and hosting it on GitHub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Effectively handling project dependencies using Maven</a:t>
            </a:r>
            <a:r>
              <a:rPr lang="en-US" sz="1500" dirty="0" smtClean="0"/>
              <a:t>.</a:t>
            </a:r>
            <a:r>
              <a:rPr lang="en-US" sz="1500" dirty="0"/>
              <a:t/>
            </a:r>
            <a:br>
              <a:rPr lang="en-US" sz="1500" dirty="0"/>
            </a:b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1524" y="1628507"/>
            <a:ext cx="10734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Adopting a highly practical learning approach aligned with real-time project practices has significantly boosted my confidence in building enterprise applications using the microservices architecture, while adhering to best practices.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9649" y="2967335"/>
            <a:ext cx="104965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hands-on project has been constructed using a Microservices architecture, incorporating a token-based authentication service to ensure the security of the services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microservices adhere to a "one database per service" principle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Eureka server registers multiple instances of various microservices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 </a:t>
            </a:r>
            <a:r>
              <a:rPr lang="en-US" dirty="0"/>
              <a:t>handle API requests for different endpoints, an API gateway is registered within the Eureka server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communication between microservices is facilitated by utilizing </a:t>
            </a:r>
            <a:r>
              <a:rPr lang="en-US" dirty="0" err="1"/>
              <a:t>FeignClient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project maintains a code smell-free status with the assistance of SonarQube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Junit</a:t>
            </a:r>
            <a:r>
              <a:rPr lang="en-US" dirty="0"/>
              <a:t> testing and </a:t>
            </a:r>
            <a:r>
              <a:rPr lang="en-US" dirty="0" err="1"/>
              <a:t>Mockito</a:t>
            </a:r>
            <a:r>
              <a:rPr lang="en-US" dirty="0"/>
              <a:t> are employed to achieve 100% code coverage in the Entity, Service, and Controller Classes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4224228" y="430211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 smtClean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Professional </a:t>
            </a:r>
            <a:r>
              <a:rPr lang="en-IN" sz="2400" dirty="0" smtClean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Details</a:t>
            </a:r>
            <a:endParaRPr lang="en-GB" sz="2400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507206" y="2182682"/>
            <a:ext cx="10071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 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3 years experience in ful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l stack development in different projects such as</a:t>
            </a:r>
          </a:p>
          <a:p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Construction and Real estate management system (Corenet2)</a:t>
            </a:r>
          </a:p>
          <a:p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Business Process management system (BPM)</a:t>
            </a:r>
          </a:p>
          <a:p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Rehabilitation management system (</a:t>
            </a:r>
            <a:r>
              <a:rPr lang="en-IN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iCRMS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)</a:t>
            </a:r>
            <a:endParaRPr lang="en-IN" dirty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507206" y="3578201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Bachelor of Science in Computer Science.</a:t>
            </a:r>
            <a:endParaRPr lang="en-GB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507206" y="4182073"/>
            <a:ext cx="100711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  <a:endParaRPr lang="en-IN" b="1" dirty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Full Stack Development : October 2019 – Present</a:t>
            </a:r>
          </a:p>
          <a:p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Technology Stack:</a:t>
            </a:r>
          </a:p>
          <a:p>
            <a:r>
              <a:rPr lang="en-IN" sz="1800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UI technologies : React </a:t>
            </a:r>
            <a:r>
              <a:rPr lang="en-IN" sz="1800" dirty="0" err="1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Js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Typescript</a:t>
            </a:r>
          </a:p>
          <a:p>
            <a:r>
              <a:rPr lang="en-IN" sz="1800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Back-end Technologies: Java, </a:t>
            </a:r>
            <a:r>
              <a:rPr lang="en-IN" sz="1800" dirty="0" err="1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SpringBoot</a:t>
            </a:r>
            <a:endParaRPr lang="en-IN" sz="1800" dirty="0" smtClean="0">
              <a:solidFill>
                <a:srgbClr val="15102C"/>
              </a:solidFill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Database: </a:t>
            </a:r>
            <a:r>
              <a:rPr lang="en-IN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MySql,MSSql</a:t>
            </a:r>
            <a:endParaRPr lang="en-IN" sz="1800" dirty="0" smtClean="0">
              <a:solidFill>
                <a:srgbClr val="15102C"/>
              </a:solidFill>
              <a:effectLst/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2628900" y="534471"/>
            <a:ext cx="685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Helvetica" pitchFamily="2" charset="0"/>
                <a:ea typeface="Calibri" panose="020F0502020204030204" pitchFamily="34" charset="0"/>
                <a:cs typeface="Segoe UI" panose="020B0502040204020203" pitchFamily="34" charset="0"/>
              </a:rPr>
              <a:t>Sporting Events System Capstone Project</a:t>
            </a:r>
          </a:p>
          <a:p>
            <a:pPr algn="ctr"/>
            <a:endParaRPr lang="en-GB" sz="2400" b="1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55327" y="1752418"/>
            <a:ext cx="3672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Helvetica" pitchFamily="2" charset="0"/>
                <a:ea typeface="Calibri" panose="020F0502020204030204" pitchFamily="34" charset="0"/>
              </a:rPr>
              <a:t>Primary Module : </a:t>
            </a:r>
            <a:r>
              <a:rPr lang="en-US" b="1" dirty="0" smtClean="0">
                <a:solidFill>
                  <a:schemeClr val="accent6"/>
                </a:solidFill>
                <a:latin typeface="Helvetica" pitchFamily="2" charset="0"/>
                <a:ea typeface="Calibri" panose="020F0502020204030204" pitchFamily="34" charset="0"/>
              </a:rPr>
              <a:t>Match module</a:t>
            </a:r>
            <a:endParaRPr lang="en-GB" b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5501" y="2582779"/>
            <a:ext cx="10716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task involves implementing the primary Match module as well as other supplementary modules for </a:t>
            </a:r>
            <a:r>
              <a:rPr lang="en-US" dirty="0" smtClean="0"/>
              <a:t>a sporting event system</a:t>
            </a:r>
            <a:r>
              <a:rPr lang="en-US" dirty="0"/>
              <a:t>. These modules should enable system administrators to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Facilitating </a:t>
            </a:r>
            <a:r>
              <a:rPr lang="en-US" dirty="0"/>
              <a:t>the management of diverse sporting events such as the Olympics or the </a:t>
            </a:r>
            <a:r>
              <a:rPr lang="en-US" dirty="0" smtClean="0"/>
              <a:t>FIFA World </a:t>
            </a:r>
            <a:r>
              <a:rPr lang="en-US" dirty="0"/>
              <a:t>Cup.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application securely stores comprehensive information related to teams, players, tournaments, matches, fields, and </a:t>
            </a:r>
            <a:r>
              <a:rPr lang="en-US" dirty="0" smtClean="0"/>
              <a:t>tickets.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application must be developed utilizing the following technologies/frameworks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Microservices </a:t>
            </a:r>
            <a:r>
              <a:rPr lang="en-US" dirty="0"/>
              <a:t>Architecture,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Spring </a:t>
            </a:r>
            <a:r>
              <a:rPr lang="en-US" dirty="0"/>
              <a:t>Cloud and Spring Boot REST API. </a:t>
            </a: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1286711"/>
            <a:ext cx="7259243" cy="4999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FE54924-F5C1-18D1-93CD-42A8DFEBA12D}"/>
              </a:ext>
            </a:extLst>
          </p:cNvPr>
          <p:cNvSpPr txBox="1"/>
          <p:nvPr/>
        </p:nvSpPr>
        <p:spPr>
          <a:xfrm>
            <a:off x="4224229" y="515421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636712"/>
            <a:ext cx="8054205" cy="445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724" y="1747839"/>
            <a:ext cx="1107756" cy="1616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286486" y="194540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Project – Eureka Server Dashboard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47" y="1462089"/>
            <a:ext cx="7577354" cy="250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5047" y="4467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services are registered within the Eureka server and can be accessed via an API gateway.</a:t>
            </a:r>
          </a:p>
        </p:txBody>
      </p:sp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286486" y="281764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Testing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198396"/>
            <a:ext cx="9794240" cy="535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4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286486" y="281764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Project – SonarQube Dashboard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86610"/>
            <a:ext cx="11071860" cy="5354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8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286486" y="281764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Project – Code c</a:t>
            </a:r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overage Report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297305"/>
            <a:ext cx="7700645" cy="161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414713"/>
            <a:ext cx="7805420" cy="237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3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530</Words>
  <Application>Microsoft Office PowerPoint</Application>
  <PresentationFormat>Custom</PresentationFormat>
  <Paragraphs>73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COLLABERA</cp:lastModifiedBy>
  <cp:revision>54</cp:revision>
  <dcterms:created xsi:type="dcterms:W3CDTF">2023-02-09T10:19:33Z</dcterms:created>
  <dcterms:modified xsi:type="dcterms:W3CDTF">2023-05-18T10:21:20Z</dcterms:modified>
</cp:coreProperties>
</file>